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13716000" cy="7772400"/>
  <p:notesSz cx="6858000" cy="9144000"/>
  <p:defaultTextStyle>
    <a:defPPr>
      <a:defRPr lang="es-ES"/>
    </a:defPPr>
    <a:lvl1pPr marL="0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1pPr>
    <a:lvl2pPr marL="515671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2pPr>
    <a:lvl3pPr marL="1031342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3pPr>
    <a:lvl4pPr marL="1547013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4pPr>
    <a:lvl5pPr marL="2062683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5pPr>
    <a:lvl6pPr marL="2578354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6pPr>
    <a:lvl7pPr marL="3094025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7pPr>
    <a:lvl8pPr marL="3609695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8pPr>
    <a:lvl9pPr marL="4125366" algn="l" defTabSz="1031342" rtl="0" eaLnBrk="1" latinLnBrk="0" hangingPunct="1">
      <a:defRPr sz="2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86" y="66"/>
      </p:cViewPr>
      <p:guideLst>
        <p:guide orient="horz" pos="2448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272011"/>
            <a:ext cx="10287000" cy="2705947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082310"/>
            <a:ext cx="10287000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49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16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13808"/>
            <a:ext cx="295751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13808"/>
            <a:ext cx="870108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34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0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937704"/>
            <a:ext cx="11830050" cy="323310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201392"/>
            <a:ext cx="11830050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44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069042"/>
            <a:ext cx="582930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069042"/>
            <a:ext cx="582930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47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13809"/>
            <a:ext cx="1183005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905318"/>
            <a:ext cx="580251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839085"/>
            <a:ext cx="580251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905318"/>
            <a:ext cx="5831087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839085"/>
            <a:ext cx="5831087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70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94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60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18160"/>
            <a:ext cx="4423767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119082"/>
            <a:ext cx="6943725" cy="5523442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31720"/>
            <a:ext cx="4423767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54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18160"/>
            <a:ext cx="4423767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119082"/>
            <a:ext cx="6943725" cy="5523442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31720"/>
            <a:ext cx="4423767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565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13809"/>
            <a:ext cx="1183005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069042"/>
            <a:ext cx="1183005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203864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DF13D-87DC-4FC1-AC12-85336A0CE547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203864"/>
            <a:ext cx="462915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203864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3420A-B31B-436B-BB8C-EEB4FE31C3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75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694" y="807272"/>
            <a:ext cx="231758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ANTECEDENTES</a:t>
            </a:r>
          </a:p>
          <a:p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de innovación</a:t>
            </a: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Organizacionales</a:t>
            </a: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personales</a:t>
            </a:r>
          </a:p>
          <a:p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Equipo de innovación</a:t>
            </a: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 </a:t>
            </a:r>
            <a:r>
              <a:rPr lang="es-E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interorganizacional</a:t>
            </a:r>
            <a:endParaRPr lang="es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Políticas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normas e </a:t>
            </a:r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instituciones</a:t>
            </a: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Determinantes 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externos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6125" y="1358869"/>
            <a:ext cx="116958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CONFIANZA </a:t>
            </a:r>
          </a:p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INICIAL</a:t>
            </a:r>
          </a:p>
        </p:txBody>
      </p:sp>
      <p:cxnSp>
        <p:nvCxnSpPr>
          <p:cNvPr id="7" name="Straight Arrow Connector 6"/>
          <p:cNvCxnSpPr>
            <a:stCxn id="4" idx="3"/>
          </p:cNvCxnSpPr>
          <p:nvPr/>
        </p:nvCxnSpPr>
        <p:spPr>
          <a:xfrm flipV="1">
            <a:off x="3792279" y="1589711"/>
            <a:ext cx="574159" cy="239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09552" y="1171357"/>
            <a:ext cx="15935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 DE DECISIONES Y FORMALIZACIÓN DE ACUERDOS</a:t>
            </a:r>
          </a:p>
        </p:txBody>
      </p:sp>
      <p:cxnSp>
        <p:nvCxnSpPr>
          <p:cNvPr id="9" name="Straight Arrow Connector 8"/>
          <p:cNvCxnSpPr>
            <a:stCxn id="5" idx="3"/>
            <a:endCxn id="8" idx="1"/>
          </p:cNvCxnSpPr>
          <p:nvPr/>
        </p:nvCxnSpPr>
        <p:spPr>
          <a:xfrm flipV="1">
            <a:off x="5535705" y="1586855"/>
            <a:ext cx="573846" cy="28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23995" y="2458978"/>
            <a:ext cx="1223369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DE INNOVACIÓN</a:t>
            </a: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Elbow Connector 23"/>
          <p:cNvCxnSpPr>
            <a:stCxn id="8" idx="3"/>
            <a:endCxn id="16" idx="0"/>
          </p:cNvCxnSpPr>
          <p:nvPr/>
        </p:nvCxnSpPr>
        <p:spPr>
          <a:xfrm>
            <a:off x="7703073" y="1586856"/>
            <a:ext cx="432607" cy="87212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414349" y="2458979"/>
            <a:ext cx="9525" cy="2382364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72512" y="2735741"/>
            <a:ext cx="154183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71613" y="2531108"/>
            <a:ext cx="170089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EVENTOS QUE QUEBRANTAN LA CONFIANZA</a:t>
            </a:r>
          </a:p>
        </p:txBody>
      </p:sp>
      <p:cxnSp>
        <p:nvCxnSpPr>
          <p:cNvPr id="39" name="Straight Arrow Connector 38"/>
          <p:cNvCxnSpPr>
            <a:stCxn id="16" idx="2"/>
            <a:endCxn id="41" idx="0"/>
          </p:cNvCxnSpPr>
          <p:nvPr/>
        </p:nvCxnSpPr>
        <p:spPr>
          <a:xfrm>
            <a:off x="8135679" y="4767302"/>
            <a:ext cx="8502" cy="6063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7520361" y="5373624"/>
            <a:ext cx="1247640" cy="12476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25"/>
          </a:p>
        </p:txBody>
      </p:sp>
      <p:sp>
        <p:nvSpPr>
          <p:cNvPr id="42" name="TextBox 41"/>
          <p:cNvSpPr txBox="1"/>
          <p:nvPr/>
        </p:nvSpPr>
        <p:spPr>
          <a:xfrm>
            <a:off x="7520361" y="5668246"/>
            <a:ext cx="124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 DEL PROYECTO</a:t>
            </a:r>
          </a:p>
        </p:txBody>
      </p:sp>
      <p:cxnSp>
        <p:nvCxnSpPr>
          <p:cNvPr id="46" name="Straight Arrow Connector 45"/>
          <p:cNvCxnSpPr>
            <a:stCxn id="42" idx="1"/>
            <a:endCxn id="50" idx="3"/>
          </p:cNvCxnSpPr>
          <p:nvPr/>
        </p:nvCxnSpPr>
        <p:spPr>
          <a:xfrm flipH="1" flipV="1">
            <a:off x="6712733" y="5988745"/>
            <a:ext cx="807628" cy="266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011835" y="5850246"/>
            <a:ext cx="1700899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CONFIANZA FINAL</a:t>
            </a:r>
          </a:p>
        </p:txBody>
      </p:sp>
      <p:cxnSp>
        <p:nvCxnSpPr>
          <p:cNvPr id="53" name="Straight Arrow Connector 52"/>
          <p:cNvCxnSpPr>
            <a:stCxn id="37" idx="1"/>
            <a:endCxn id="57" idx="3"/>
          </p:cNvCxnSpPr>
          <p:nvPr/>
        </p:nvCxnSpPr>
        <p:spPr>
          <a:xfrm flipH="1">
            <a:off x="3629046" y="2854273"/>
            <a:ext cx="542567" cy="47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906567" y="2628167"/>
            <a:ext cx="1722478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RUPTURA DE LA CONFIANZA</a:t>
            </a:r>
          </a:p>
        </p:txBody>
      </p:sp>
      <p:cxnSp>
        <p:nvCxnSpPr>
          <p:cNvPr id="62" name="Elbow Connector 61"/>
          <p:cNvCxnSpPr>
            <a:stCxn id="57" idx="2"/>
            <a:endCxn id="89" idx="1"/>
          </p:cNvCxnSpPr>
          <p:nvPr/>
        </p:nvCxnSpPr>
        <p:spPr>
          <a:xfrm rot="16200000" flipH="1">
            <a:off x="3130549" y="2727089"/>
            <a:ext cx="691587" cy="141707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71" idx="0"/>
            <a:endCxn id="4" idx="1"/>
          </p:cNvCxnSpPr>
          <p:nvPr/>
        </p:nvCxnSpPr>
        <p:spPr>
          <a:xfrm rot="5400000" flipH="1" flipV="1">
            <a:off x="249515" y="2174656"/>
            <a:ext cx="1807733" cy="642626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20383" y="3399835"/>
            <a:ext cx="122336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NUEVO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5801987" y="6107329"/>
            <a:ext cx="1" cy="5563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336293" y="6696990"/>
            <a:ext cx="931387" cy="93138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5281701" y="6911851"/>
            <a:ext cx="1034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DE LA RELACIÓN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H="1">
            <a:off x="4416410" y="5988742"/>
            <a:ext cx="59542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1349693" y="3622479"/>
            <a:ext cx="1329070" cy="931387"/>
            <a:chOff x="833356" y="3805875"/>
            <a:chExt cx="1329070" cy="931387"/>
          </a:xfrm>
        </p:grpSpPr>
        <p:sp>
          <p:nvSpPr>
            <p:cNvPr id="85" name="Oval 84"/>
            <p:cNvSpPr/>
            <p:nvPr/>
          </p:nvSpPr>
          <p:spPr>
            <a:xfrm>
              <a:off x="1025908" y="3805875"/>
              <a:ext cx="931387" cy="931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125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33356" y="4016921"/>
              <a:ext cx="1329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 DE LA RELACIÓN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4184877" y="3550586"/>
            <a:ext cx="167436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RECONSTRUCCIÓN DE LA CONFIANZA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H="1">
            <a:off x="5872511" y="2981325"/>
            <a:ext cx="154183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57" idx="2"/>
            <a:endCxn id="85" idx="0"/>
          </p:cNvCxnSpPr>
          <p:nvPr/>
        </p:nvCxnSpPr>
        <p:spPr>
          <a:xfrm rot="5400000">
            <a:off x="2121551" y="2976222"/>
            <a:ext cx="532647" cy="7598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89" idx="0"/>
            <a:endCxn id="37" idx="2"/>
          </p:cNvCxnSpPr>
          <p:nvPr/>
        </p:nvCxnSpPr>
        <p:spPr>
          <a:xfrm flipV="1">
            <a:off x="5022060" y="3177439"/>
            <a:ext cx="3" cy="3731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161385" y="4214062"/>
            <a:ext cx="1700899" cy="6463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EVENTOS QUE FORTALECEN LA CONFIANZA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872888" y="4394627"/>
            <a:ext cx="154183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859241" y="4640211"/>
            <a:ext cx="154183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9" idx="3"/>
            <a:endCxn id="64" idx="1"/>
          </p:cNvCxnSpPr>
          <p:nvPr/>
        </p:nvCxnSpPr>
        <p:spPr>
          <a:xfrm flipV="1">
            <a:off x="8796323" y="703027"/>
            <a:ext cx="563767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7815977" y="257335"/>
            <a:ext cx="931387" cy="93138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7761384" y="472197"/>
            <a:ext cx="1034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DE LA RELACIÓN</a:t>
            </a:r>
          </a:p>
        </p:txBody>
      </p:sp>
      <p:cxnSp>
        <p:nvCxnSpPr>
          <p:cNvPr id="60" name="Elbow Connector 59"/>
          <p:cNvCxnSpPr>
            <a:stCxn id="8" idx="0"/>
            <a:endCxn id="59" idx="1"/>
          </p:cNvCxnSpPr>
          <p:nvPr/>
        </p:nvCxnSpPr>
        <p:spPr>
          <a:xfrm rot="5400000" flipH="1" flipV="1">
            <a:off x="7099685" y="509659"/>
            <a:ext cx="468327" cy="855071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360090" y="379862"/>
            <a:ext cx="17008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 Y LECCIONES DE APRENDIZAJE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4642728" y="7140360"/>
            <a:ext cx="638972" cy="23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941830" y="6817195"/>
            <a:ext cx="17008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 Y LECCIONES DE APRENDIZAJE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692524" y="5659469"/>
            <a:ext cx="17008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 Y LECCIONES DE APRENDIZAJE</a:t>
            </a:r>
          </a:p>
        </p:txBody>
      </p:sp>
      <p:cxnSp>
        <p:nvCxnSpPr>
          <p:cNvPr id="74" name="Elbow Connector 73"/>
          <p:cNvCxnSpPr>
            <a:stCxn id="72" idx="1"/>
            <a:endCxn id="71" idx="2"/>
          </p:cNvCxnSpPr>
          <p:nvPr/>
        </p:nvCxnSpPr>
        <p:spPr>
          <a:xfrm rot="10800000">
            <a:off x="832067" y="3861501"/>
            <a:ext cx="1860456" cy="2121135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5" idx="4"/>
          </p:cNvCxnSpPr>
          <p:nvPr/>
        </p:nvCxnSpPr>
        <p:spPr>
          <a:xfrm flipH="1">
            <a:off x="2007939" y="4553864"/>
            <a:ext cx="1" cy="306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153382" y="4848601"/>
            <a:ext cx="17008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 Y LECCIONES DE APRENDIZAJE</a:t>
            </a:r>
          </a:p>
        </p:txBody>
      </p:sp>
    </p:spTree>
    <p:extLst>
      <p:ext uri="{BB962C8B-B14F-4D97-AF65-F5344CB8AC3E}">
        <p14:creationId xmlns:p14="http://schemas.microsoft.com/office/powerpoint/2010/main" val="35955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2546" y="3635511"/>
            <a:ext cx="2018770" cy="501381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6250" y="3635511"/>
            <a:ext cx="1743491" cy="501381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9741" y="3635511"/>
            <a:ext cx="1991023" cy="50138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95864" y="3635511"/>
            <a:ext cx="2775775" cy="50138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7022" y="3672188"/>
            <a:ext cx="1417785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AUSENCIA 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 CONFIANZA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64508" y="3664895"/>
            <a:ext cx="1856254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NIVEL BAJO 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 CONFIANZA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3589793" y="3770956"/>
            <a:ext cx="501378" cy="230492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Isosceles Triangle 16"/>
          <p:cNvSpPr/>
          <p:nvPr/>
        </p:nvSpPr>
        <p:spPr>
          <a:xfrm rot="16200000">
            <a:off x="3360707" y="3770956"/>
            <a:ext cx="501378" cy="230492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01820" y="3757912"/>
            <a:ext cx="1759497" cy="276999"/>
          </a:xfrm>
          <a:prstGeom prst="rect">
            <a:avLst/>
          </a:prstGeom>
          <a:noFill/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CONFIANZA TOTAL</a:t>
            </a:r>
          </a:p>
        </p:txBody>
      </p:sp>
      <p:sp>
        <p:nvSpPr>
          <p:cNvPr id="20" name="Isosceles Triangle 19"/>
          <p:cNvSpPr/>
          <p:nvPr/>
        </p:nvSpPr>
        <p:spPr>
          <a:xfrm rot="5400000">
            <a:off x="5599730" y="3780961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Isosceles Triangle 20"/>
          <p:cNvSpPr/>
          <p:nvPr/>
        </p:nvSpPr>
        <p:spPr>
          <a:xfrm rot="16200000">
            <a:off x="5365033" y="3780961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1354" y="3757433"/>
            <a:ext cx="1822976" cy="27699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CONFIANZA ÓPTIMA</a:t>
            </a:r>
          </a:p>
        </p:txBody>
      </p:sp>
      <p:sp>
        <p:nvSpPr>
          <p:cNvPr id="22" name="Isosceles Triangle 21"/>
          <p:cNvSpPr/>
          <p:nvPr/>
        </p:nvSpPr>
        <p:spPr>
          <a:xfrm rot="5400000">
            <a:off x="7854737" y="3780480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Isosceles Triangle 22"/>
          <p:cNvSpPr/>
          <p:nvPr/>
        </p:nvSpPr>
        <p:spPr>
          <a:xfrm rot="16200000">
            <a:off x="7620040" y="3780480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981951" y="3635511"/>
            <a:ext cx="1963079" cy="50138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77787" y="3654888"/>
            <a:ext cx="1558100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NIVEL ALTO 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 CONFIANZA </a:t>
            </a:r>
          </a:p>
        </p:txBody>
      </p:sp>
      <p:sp>
        <p:nvSpPr>
          <p:cNvPr id="28" name="Isosceles Triangle 27"/>
          <p:cNvSpPr/>
          <p:nvPr/>
        </p:nvSpPr>
        <p:spPr>
          <a:xfrm rot="5400000">
            <a:off x="9813841" y="3780961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Isosceles Triangle 28"/>
          <p:cNvSpPr/>
          <p:nvPr/>
        </p:nvSpPr>
        <p:spPr>
          <a:xfrm rot="16200000">
            <a:off x="9579144" y="3780961"/>
            <a:ext cx="501378" cy="230492"/>
          </a:xfrm>
          <a:prstGeom prst="triangle">
            <a:avLst/>
          </a:prstGeom>
          <a:noFill/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27572" y="3635030"/>
            <a:ext cx="2254379" cy="501381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</Words>
  <Application>Microsoft Office PowerPoint</Application>
  <PresentationFormat>Custom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2018-02-27T16:33:57Z</dcterms:created>
  <dcterms:modified xsi:type="dcterms:W3CDTF">2018-02-27T16:34:05Z</dcterms:modified>
</cp:coreProperties>
</file>